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84" r:id="rId5"/>
    <p:sldId id="289" r:id="rId6"/>
    <p:sldId id="288" r:id="rId7"/>
    <p:sldId id="287" r:id="rId8"/>
    <p:sldId id="286" r:id="rId9"/>
    <p:sldId id="291" r:id="rId10"/>
    <p:sldId id="290" r:id="rId11"/>
    <p:sldId id="267" r:id="rId12"/>
    <p:sldId id="262" r:id="rId13"/>
    <p:sldId id="280" r:id="rId14"/>
    <p:sldId id="283" r:id="rId15"/>
    <p:sldId id="282" r:id="rId16"/>
    <p:sldId id="281" r:id="rId17"/>
    <p:sldId id="264" r:id="rId18"/>
    <p:sldId id="292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asydata.me" TargetMode="External"/><Relationship Id="rId2" Type="http://schemas.openxmlformats.org/officeDocument/2006/relationships/hyperlink" Target="http://easydata.m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r>
              <a:rPr lang="ru-RU" dirty="0" smtClean="0"/>
              <a:t>: автоматизация работы полевого 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Слабаков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</a:t>
            </a:r>
            <a:r>
              <a:rPr lang="ru-RU" dirty="0" smtClean="0"/>
              <a:t>(7)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</a:t>
            </a:r>
            <a:r>
              <a:rPr lang="ru-RU" dirty="0" smtClean="0"/>
              <a:t>№7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Компании используют разные системы работы с данными (</a:t>
            </a:r>
            <a:r>
              <a:rPr lang="en-US" dirty="0" smtClean="0"/>
              <a:t>SAP, Oracle, 1C, SPSS </a:t>
            </a:r>
            <a:r>
              <a:rPr lang="ru-RU" dirty="0" smtClean="0"/>
              <a:t>и </a:t>
            </a:r>
            <a:r>
              <a:rPr lang="ru-RU" dirty="0" err="1" smtClean="0"/>
              <a:t>др</a:t>
            </a:r>
            <a:r>
              <a:rPr lang="ru-RU" dirty="0" smtClean="0"/>
              <a:t>). Появляется проблема преобразования данных из одного формата в другой и отсутствие автоматизации этого процесса.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Система позволяет импортировать данные </a:t>
            </a:r>
            <a:r>
              <a:rPr lang="ru-RU" dirty="0" smtClean="0"/>
              <a:t>из </a:t>
            </a:r>
            <a:r>
              <a:rPr lang="ru-RU" dirty="0" err="1" smtClean="0"/>
              <a:t>Excel</a:t>
            </a:r>
            <a:r>
              <a:rPr lang="ru-RU" dirty="0" smtClean="0"/>
              <a:t>, </a:t>
            </a:r>
            <a:r>
              <a:rPr lang="ru-RU" dirty="0" smtClean="0"/>
              <a:t>CSV, а экспортировать </a:t>
            </a:r>
            <a:r>
              <a:rPr lang="ru-RU" dirty="0" smtClean="0"/>
              <a:t>в </a:t>
            </a:r>
            <a:r>
              <a:rPr lang="ru-RU" dirty="0" err="1" smtClean="0"/>
              <a:t>Excel</a:t>
            </a:r>
            <a:r>
              <a:rPr lang="ru-RU" dirty="0" smtClean="0"/>
              <a:t>, CSV, KML, HTML, PDF, </a:t>
            </a:r>
            <a:r>
              <a:rPr lang="ru-RU" dirty="0" err="1" smtClean="0"/>
              <a:t>OpenOffice</a:t>
            </a:r>
            <a:r>
              <a:rPr lang="ru-RU" dirty="0" smtClean="0"/>
              <a:t>,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Docs</a:t>
            </a:r>
            <a:endParaRPr lang="ru-RU" dirty="0" smtClean="0"/>
          </a:p>
          <a:p>
            <a:r>
              <a:rPr lang="ru-RU" dirty="0" err="1" smtClean="0"/>
              <a:t>Веб-сервисы</a:t>
            </a:r>
            <a:r>
              <a:rPr lang="ru-RU" dirty="0" smtClean="0"/>
              <a:t> согласно отраслевому стандарту SOAP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требования</a:t>
            </a:r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19501" y="1600200"/>
            <a:ext cx="678089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Примеры использования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Аудит розничных точек силами сотрудников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</a:t>
            </a:r>
            <a:r>
              <a:rPr lang="ru-RU" dirty="0" err="1" smtClean="0"/>
              <a:t>промоутеров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Технический</a:t>
            </a:r>
            <a:r>
              <a:rPr lang="en-US" dirty="0" smtClean="0"/>
              <a:t>/</a:t>
            </a:r>
            <a:r>
              <a:rPr lang="ru-RU" dirty="0" smtClean="0"/>
              <a:t>маркетинговый аудит платежных терминалов</a:t>
            </a:r>
            <a:r>
              <a:rPr lang="en-US" dirty="0" smtClean="0"/>
              <a:t>/</a:t>
            </a:r>
            <a:r>
              <a:rPr lang="ru-RU" dirty="0" smtClean="0"/>
              <a:t>банкоматов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выкладки </a:t>
            </a:r>
            <a:r>
              <a:rPr lang="ru-RU" dirty="0" err="1" smtClean="0"/>
              <a:t>промо-материалов</a:t>
            </a:r>
            <a:r>
              <a:rPr lang="ru-RU" dirty="0" smtClean="0"/>
              <a:t> в точках продаж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картинки</a:t>
            </a:r>
            <a:r>
              <a:rPr lang="en-US" dirty="0" smtClean="0"/>
              <a:t>&gt;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Демонстрация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Сценарий демонстрации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ru-RU" dirty="0" smtClean="0"/>
              <a:t>здесь будет текст</a:t>
            </a:r>
            <a:r>
              <a:rPr lang="en-US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2132856"/>
            <a:ext cx="828707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Подробнее о </a:t>
            </a:r>
            <a:r>
              <a:rPr lang="en-US" dirty="0" err="1" smtClean="0"/>
              <a:t>EasyData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http://easydata.me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нам</a:t>
            </a:r>
            <a:br>
              <a:rPr lang="ru-RU" dirty="0" smtClean="0"/>
            </a:br>
            <a:r>
              <a:rPr lang="en-US" dirty="0" smtClean="0">
                <a:hlinkClick r:id="rId3"/>
              </a:rPr>
              <a:t>info@easydata.me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373216"/>
            <a:ext cx="7854696" cy="64807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20 мин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Примеры использования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Демонстрация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dirty="0" smtClean="0"/>
              <a:t>Ответы на вопросы</a:t>
            </a:r>
            <a:r>
              <a:rPr lang="en-US" dirty="0" smtClean="0"/>
              <a:t> - </a:t>
            </a:r>
            <a:r>
              <a:rPr lang="ru-RU" dirty="0" smtClean="0"/>
              <a:t>после презентации и на стенде в</a:t>
            </a:r>
            <a:r>
              <a:rPr lang="en-US" dirty="0" smtClean="0"/>
              <a:t> </a:t>
            </a:r>
            <a:r>
              <a:rPr lang="ru-RU" dirty="0" smtClean="0"/>
              <a:t>течение всей конференции</a:t>
            </a:r>
          </a:p>
          <a:p>
            <a:pPr lvl="1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 технологии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(1)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правило, решения по </a:t>
            </a:r>
            <a:r>
              <a:rPr lang="ru-RU" dirty="0" smtClean="0"/>
              <a:t>автоматизации</a:t>
            </a:r>
          </a:p>
          <a:p>
            <a:pPr lvl="1"/>
            <a:r>
              <a:rPr lang="ru-RU" dirty="0" smtClean="0"/>
              <a:t>сложные по функционалу </a:t>
            </a:r>
            <a:endParaRPr lang="ru-RU" dirty="0" smtClean="0"/>
          </a:p>
          <a:p>
            <a:pPr lvl="1"/>
            <a:r>
              <a:rPr lang="ru-RU" dirty="0" smtClean="0"/>
              <a:t>дорогостоящие и длительные </a:t>
            </a:r>
            <a:r>
              <a:rPr lang="ru-RU" dirty="0" smtClean="0"/>
              <a:t>по времени внедрения и адаптации персонала</a:t>
            </a:r>
            <a:endParaRPr lang="en-US" dirty="0" smtClean="0"/>
          </a:p>
          <a:p>
            <a:pPr lvl="1"/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Графический </a:t>
            </a:r>
            <a:r>
              <a:rPr lang="ru-RU" dirty="0" smtClean="0"/>
              <a:t>интерфейс </a:t>
            </a:r>
            <a:r>
              <a:rPr lang="ru-RU" dirty="0" err="1" smtClean="0"/>
              <a:t>drag&amp;drop</a:t>
            </a:r>
            <a:r>
              <a:rPr lang="ru-RU" dirty="0" smtClean="0"/>
              <a:t> </a:t>
            </a:r>
            <a:r>
              <a:rPr lang="ru-RU" dirty="0" smtClean="0"/>
              <a:t>позволяет неискушенным в технологиях пользователям создавать анкеты</a:t>
            </a:r>
            <a:r>
              <a:rPr lang="en-US" dirty="0" smtClean="0"/>
              <a:t> </a:t>
            </a:r>
            <a:r>
              <a:rPr lang="ru-RU" dirty="0" smtClean="0"/>
              <a:t>любой сложности без затрат на программирование</a:t>
            </a:r>
          </a:p>
          <a:p>
            <a:r>
              <a:rPr lang="ru-RU" dirty="0" smtClean="0"/>
              <a:t>Простота использования системы значительно снижает затраты на обучение полевого </a:t>
            </a:r>
            <a:r>
              <a:rPr lang="ru-RU" dirty="0" smtClean="0"/>
              <a:t>персонала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(2)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Нестабильное подключение и низкая скорость мобильного Интернета усложняет установку и использование мобильного </a:t>
            </a:r>
            <a:r>
              <a:rPr lang="ru-RU" dirty="0" smtClean="0"/>
              <a:t>приложения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Мобильное приложение </a:t>
            </a:r>
            <a:r>
              <a:rPr lang="en-US" dirty="0" err="1" smtClean="0"/>
              <a:t>EasyData</a:t>
            </a:r>
            <a:r>
              <a:rPr lang="ru-RU" dirty="0" smtClean="0"/>
              <a:t> размером менее 3Мб. Его всегда можно загрузить в зоне невысокой доступности </a:t>
            </a:r>
            <a:r>
              <a:rPr lang="ru-RU" dirty="0" smtClean="0"/>
              <a:t>Интернет</a:t>
            </a:r>
            <a:endParaRPr lang="ru-RU" dirty="0" smtClean="0"/>
          </a:p>
          <a:p>
            <a:r>
              <a:rPr lang="ru-RU" dirty="0" smtClean="0"/>
              <a:t>Заполнить анкету и </a:t>
            </a:r>
            <a:r>
              <a:rPr lang="ru-RU" dirty="0" smtClean="0"/>
              <a:t>сохранить данные </a:t>
            </a:r>
            <a:r>
              <a:rPr lang="ru-RU" dirty="0" smtClean="0"/>
              <a:t>можно в </a:t>
            </a:r>
            <a:r>
              <a:rPr lang="ru-RU" dirty="0" err="1" smtClean="0"/>
              <a:t>оффлайн-режиме</a:t>
            </a:r>
            <a:r>
              <a:rPr lang="ru-RU" dirty="0" smtClean="0"/>
              <a:t>, затем отправить их при подключении к Интернет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(3)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Нет гарантии, что задание выполнено добросовестно - в нужное время, по нужному адресу - а не лежа на диване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ru-RU" dirty="0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Приложение позволяет с</a:t>
            </a:r>
            <a:r>
              <a:rPr lang="ru-RU" dirty="0" smtClean="0"/>
              <a:t>тавить </a:t>
            </a:r>
            <a:r>
              <a:rPr lang="ru-RU" dirty="0" err="1" smtClean="0"/>
              <a:t>геометку</a:t>
            </a:r>
            <a:r>
              <a:rPr lang="ru-RU" dirty="0" smtClean="0"/>
              <a:t>, показывающую местоположение и </a:t>
            </a:r>
            <a:r>
              <a:rPr lang="ru-RU" dirty="0" smtClean="0"/>
              <a:t>маршрут </a:t>
            </a:r>
            <a:r>
              <a:rPr lang="ru-RU" dirty="0" smtClean="0"/>
              <a:t>передвижения сотрудника </a:t>
            </a:r>
            <a:r>
              <a:rPr lang="ru-RU" dirty="0" smtClean="0"/>
              <a:t>во время выполнения </a:t>
            </a:r>
            <a:r>
              <a:rPr lang="ru-RU" dirty="0" smtClean="0"/>
              <a:t>задания</a:t>
            </a:r>
          </a:p>
          <a:p>
            <a:r>
              <a:rPr lang="ru-RU" dirty="0" smtClean="0"/>
              <a:t>Временная метка (</a:t>
            </a:r>
            <a:r>
              <a:rPr lang="en-US" dirty="0" smtClean="0"/>
              <a:t>time stamp</a:t>
            </a:r>
            <a:r>
              <a:rPr lang="ru-RU" dirty="0" smtClean="0"/>
              <a:t>) позволяет отмечать время</a:t>
            </a:r>
            <a:r>
              <a:rPr lang="en-US" dirty="0" smtClean="0"/>
              <a:t> </a:t>
            </a:r>
            <a:r>
              <a:rPr lang="ru-RU" dirty="0" smtClean="0"/>
              <a:t>начала и окончания заполнения анкеты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(4)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№4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Нет уверенности в том, что </a:t>
            </a:r>
            <a:r>
              <a:rPr lang="ru-RU" dirty="0" smtClean="0"/>
              <a:t>задание </a:t>
            </a:r>
            <a:r>
              <a:rPr lang="ru-RU" dirty="0" smtClean="0"/>
              <a:t>получено </a:t>
            </a:r>
            <a:r>
              <a:rPr lang="ru-RU" dirty="0" smtClean="0"/>
              <a:t>сотрудником </a:t>
            </a:r>
            <a:r>
              <a:rPr lang="ru-RU" dirty="0" smtClean="0"/>
              <a:t>и принято к исполнению. Как проверить, на какой стадии находится </a:t>
            </a:r>
            <a:r>
              <a:rPr lang="ru-RU" dirty="0" smtClean="0"/>
              <a:t>задание, </a:t>
            </a:r>
            <a:r>
              <a:rPr lang="ru-RU" dirty="0" smtClean="0"/>
              <a:t>чтобы принять оперативные меры по перераспределению </a:t>
            </a:r>
            <a:r>
              <a:rPr lang="ru-RU" dirty="0" smtClean="0"/>
              <a:t>на</a:t>
            </a:r>
            <a:r>
              <a:rPr lang="ru-RU" dirty="0" smtClean="0"/>
              <a:t>грузки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Координация работы команды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Диспетчеризация дает </a:t>
            </a:r>
            <a:r>
              <a:rPr lang="ru-RU" dirty="0" smtClean="0"/>
              <a:t>сотруднику доступ только к </a:t>
            </a:r>
            <a:r>
              <a:rPr lang="ru-RU" dirty="0" smtClean="0"/>
              <a:t>назначенным ему анкетам</a:t>
            </a:r>
            <a:r>
              <a:rPr lang="ru-RU" dirty="0" smtClean="0"/>
              <a:t>, что позволяет избежать </a:t>
            </a:r>
            <a:r>
              <a:rPr lang="ru-RU" dirty="0" smtClean="0"/>
              <a:t>пересечения </a:t>
            </a:r>
            <a:r>
              <a:rPr lang="ru-RU" dirty="0" smtClean="0"/>
              <a:t>зон </a:t>
            </a:r>
            <a:r>
              <a:rPr lang="ru-RU" dirty="0" smtClean="0"/>
              <a:t>ответственности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любой момент времени можно увидеть стадию исполнения задания этим сотрудником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(5)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№5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Ваши офисы расположены в разных городах. Ваши сотрудники работают как удаленно, так и в офисе. Обмен и синхронизация </a:t>
            </a:r>
            <a:r>
              <a:rPr lang="ru-RU" dirty="0" smtClean="0"/>
              <a:t>данных между сотрудниками сложны в управлении.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Система построена на облачной архитектуре </a:t>
            </a:r>
            <a:r>
              <a:rPr lang="en-US" dirty="0" smtClean="0"/>
              <a:t>Google</a:t>
            </a:r>
            <a:r>
              <a:rPr lang="ru-RU" dirty="0" smtClean="0"/>
              <a:t>, которая позволяет работать неограниченному количеству сотрудников из любой точки мира</a:t>
            </a:r>
            <a:r>
              <a:rPr lang="ru-RU" dirty="0" smtClean="0"/>
              <a:t>. </a:t>
            </a:r>
            <a:r>
              <a:rPr lang="ru-RU" dirty="0" smtClean="0"/>
              <a:t>А различные роли пользователей </a:t>
            </a:r>
            <a:r>
              <a:rPr lang="ru-RU" dirty="0" smtClean="0"/>
              <a:t>уберегут </a:t>
            </a:r>
            <a:r>
              <a:rPr lang="ru-RU" dirty="0" smtClean="0"/>
              <a:t>данные </a:t>
            </a:r>
            <a:r>
              <a:rPr lang="ru-RU" dirty="0" smtClean="0"/>
              <a:t>от постороннего вмешательства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работы полевого персонала </a:t>
            </a:r>
            <a:r>
              <a:rPr lang="ru-RU" dirty="0" smtClean="0"/>
              <a:t>(6)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Проблема </a:t>
            </a:r>
            <a:r>
              <a:rPr lang="ru-RU" dirty="0" smtClean="0"/>
              <a:t>№6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Данные, собранные </a:t>
            </a:r>
            <a:r>
              <a:rPr lang="ru-RU" dirty="0" smtClean="0"/>
              <a:t>полевым </a:t>
            </a:r>
            <a:r>
              <a:rPr lang="ru-RU" dirty="0" smtClean="0"/>
              <a:t>персоналом, </a:t>
            </a:r>
            <a:r>
              <a:rPr lang="ru-RU" dirty="0" smtClean="0"/>
              <a:t>являются </a:t>
            </a:r>
            <a:r>
              <a:rPr lang="ru-RU" dirty="0" smtClean="0"/>
              <a:t>интеллектуальной собственностью компании. </a:t>
            </a:r>
            <a:r>
              <a:rPr lang="ru-RU" dirty="0" smtClean="0"/>
              <a:t>Вмешательство в канал передачи и х</a:t>
            </a:r>
            <a:r>
              <a:rPr lang="ru-RU" dirty="0" smtClean="0"/>
              <a:t>ищение информации напрямую влияет на снижение </a:t>
            </a:r>
            <a:r>
              <a:rPr lang="ru-RU" smtClean="0"/>
              <a:t>прибыли компании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Безопасность системы </a:t>
            </a:r>
            <a:r>
              <a:rPr lang="ru-RU" dirty="0" smtClean="0"/>
              <a:t>обеспечивается шифрованием данных </a:t>
            </a:r>
            <a:r>
              <a:rPr lang="ru-RU" dirty="0" smtClean="0"/>
              <a:t>и </a:t>
            </a:r>
            <a:r>
              <a:rPr lang="ru-RU" dirty="0" smtClean="0"/>
              <a:t>использованием инфраструктуры </a:t>
            </a:r>
            <a:r>
              <a:rPr lang="ru-RU" dirty="0" smtClean="0"/>
              <a:t>информационной безопасности платформы </a:t>
            </a:r>
            <a:r>
              <a:rPr lang="ru-RU" dirty="0" err="1" smtClean="0"/>
              <a:t>Google</a:t>
            </a:r>
            <a:r>
              <a:rPr lang="ru-RU" dirty="0" smtClean="0"/>
              <a:t> </a:t>
            </a:r>
            <a:r>
              <a:rPr lang="ru-RU" dirty="0" err="1" smtClean="0"/>
              <a:t>App</a:t>
            </a:r>
            <a:r>
              <a:rPr lang="ru-RU" dirty="0" smtClean="0"/>
              <a:t> </a:t>
            </a:r>
            <a:r>
              <a:rPr lang="ru-RU" dirty="0" err="1" smtClean="0"/>
              <a:t>Engine</a:t>
            </a:r>
            <a:endParaRPr lang="ru-RU" dirty="0" smtClean="0"/>
          </a:p>
          <a:p>
            <a:r>
              <a:rPr lang="ru-RU" dirty="0" smtClean="0"/>
              <a:t>Данные, передаваемые между мобильными устройствами и </a:t>
            </a:r>
            <a:r>
              <a:rPr lang="ru-RU" dirty="0" err="1" smtClean="0"/>
              <a:t>веб-системой</a:t>
            </a:r>
            <a:r>
              <a:rPr lang="ru-RU" dirty="0" smtClean="0"/>
              <a:t>, всегда шифруются </a:t>
            </a:r>
            <a:r>
              <a:rPr lang="ru-RU" dirty="0" smtClean="0"/>
              <a:t>с помощью технологии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Socket</a:t>
            </a:r>
            <a:r>
              <a:rPr lang="ru-RU" dirty="0" smtClean="0"/>
              <a:t> </a:t>
            </a:r>
            <a:r>
              <a:rPr lang="ru-RU" dirty="0" err="1" smtClean="0"/>
              <a:t>Layers</a:t>
            </a:r>
            <a:r>
              <a:rPr lang="ru-RU" dirty="0" smtClean="0"/>
              <a:t> (SSL3)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</TotalTime>
  <Words>558</Words>
  <Application>Microsoft Office PowerPoint</Application>
  <PresentationFormat>Экран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EasyData: автоматизация работы полевого персонала</vt:lpstr>
      <vt:lpstr>План доклада</vt:lpstr>
      <vt:lpstr>1. О технологии EasyData</vt:lpstr>
      <vt:lpstr>Автоматизация работы полевого персонала (1)</vt:lpstr>
      <vt:lpstr>Автоматизация работы полевого персонала (2)</vt:lpstr>
      <vt:lpstr>Автоматизация работы полевого персонала (3)</vt:lpstr>
      <vt:lpstr>Автоматизация работы полевого персонала (4)</vt:lpstr>
      <vt:lpstr>Автоматизация работы полевого персонала (5)</vt:lpstr>
      <vt:lpstr>Автоматизация работы полевого персонала (6)</vt:lpstr>
      <vt:lpstr>Автоматизация работы полевого персонала (7)</vt:lpstr>
      <vt:lpstr>Системные требования</vt:lpstr>
      <vt:lpstr>2. Примеры использования easydata</vt:lpstr>
      <vt:lpstr>Аудит розничных точек силами сотрудников компании</vt:lpstr>
      <vt:lpstr>Автоматизация работы промоутеров</vt:lpstr>
      <vt:lpstr>Технический/маркетинговый аудит платежных терминалов/банкоматов</vt:lpstr>
      <vt:lpstr>Контроль выкладки промо-материалов в точках продаж</vt:lpstr>
      <vt:lpstr>3. Демонстрация</vt:lpstr>
      <vt:lpstr>Сценарий демонстрации</vt:lpstr>
      <vt:lpstr>Подробнее о EasyData  http://easydata.me   Напишите нам info@easydata.me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работы полевого персонала</dc:title>
  <dc:creator>Ксения Хмелева</dc:creator>
  <cp:lastModifiedBy>khmeleva</cp:lastModifiedBy>
  <cp:revision>193</cp:revision>
  <dcterms:created xsi:type="dcterms:W3CDTF">2013-05-06T14:08:57Z</dcterms:created>
  <dcterms:modified xsi:type="dcterms:W3CDTF">2013-05-16T08:23:09Z</dcterms:modified>
</cp:coreProperties>
</file>